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378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505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12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315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724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009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708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616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351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0013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870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523E-8EB7-4986-A8FB-43FFD0BCF450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7076-F5CB-41ED-820D-A9182C68E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3F553ADC-5B8C-4FC7-8946-717C4EA2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2205" r="44" b="44774"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2653D6E5-95D9-46F9-98B1-E79A38FA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2205" r="33692" b="87742"/>
          <a:stretch/>
        </p:blipFill>
        <p:spPr>
          <a:xfrm>
            <a:off x="0" y="192947"/>
            <a:ext cx="2857850" cy="130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6AEB9E-2FCC-4A2B-BB22-54C8D79A945E}"/>
              </a:ext>
            </a:extLst>
          </p:cNvPr>
          <p:cNvSpPr/>
          <p:nvPr/>
        </p:nvSpPr>
        <p:spPr>
          <a:xfrm>
            <a:off x="3548543" y="125835"/>
            <a:ext cx="2374085" cy="117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282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1" y="922975"/>
            <a:ext cx="3994888" cy="56662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567" y="927201"/>
            <a:ext cx="3988995" cy="5657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PHoCuS</a:t>
            </a:r>
            <a:endParaRPr lang="en-GB" sz="4000" dirty="0">
              <a:solidFill>
                <a:schemeClr val="bg2">
                  <a:lumMod val="50000"/>
                </a:schemeClr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94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1" y="922976"/>
            <a:ext cx="3994888" cy="56662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6169" y="927201"/>
            <a:ext cx="3987788" cy="5657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GP Educational Community</a:t>
            </a:r>
          </a:p>
        </p:txBody>
      </p:sp>
    </p:spTree>
    <p:extLst>
      <p:ext uri="{BB962C8B-B14F-4D97-AF65-F5344CB8AC3E}">
        <p14:creationId xmlns:p14="http://schemas.microsoft.com/office/powerpoint/2010/main" val="42100992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708" y="922976"/>
            <a:ext cx="3994454" cy="56662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6169" y="927703"/>
            <a:ext cx="3987788" cy="56567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Top tips for short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8320354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food, pin&#10;&#10;Description automatically generated">
            <a:extLst>
              <a:ext uri="{FF2B5EF4-FFF2-40B4-BE49-F238E27FC236}">
                <a16:creationId xmlns:a16="http://schemas.microsoft.com/office/drawing/2014/main" id="{86D58DF2-862F-4B52-B305-AD684BC72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21220" r="20809" b="411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2653D6E5-95D9-46F9-98B1-E79A38FA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2205" r="33692" b="87742"/>
          <a:stretch/>
        </p:blipFill>
        <p:spPr>
          <a:xfrm>
            <a:off x="0" y="192947"/>
            <a:ext cx="2857850" cy="1300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D7679-F9ED-4192-BFFC-BBB74DECA9F4}"/>
              </a:ext>
            </a:extLst>
          </p:cNvPr>
          <p:cNvSpPr txBox="1"/>
          <p:nvPr/>
        </p:nvSpPr>
        <p:spPr>
          <a:xfrm>
            <a:off x="3464843" y="2251138"/>
            <a:ext cx="5401657" cy="315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Membership fees</a:t>
            </a:r>
          </a:p>
          <a:p>
            <a:pPr algn="ctr">
              <a:lnSpc>
                <a:spcPts val="1000"/>
              </a:lnSpc>
            </a:pPr>
            <a:endParaRPr lang="en-GB" sz="48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£85 </a:t>
            </a:r>
          </a:p>
          <a:p>
            <a:pPr algn="ctr">
              <a:lnSpc>
                <a:spcPts val="2000"/>
              </a:lnSpc>
            </a:pPr>
            <a:r>
              <a:rPr lang="en-GB" sz="28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for medical/GP members</a:t>
            </a:r>
          </a:p>
          <a:p>
            <a:pPr algn="ctr">
              <a:lnSpc>
                <a:spcPts val="1500"/>
              </a:lnSpc>
            </a:pPr>
            <a:endParaRPr lang="en-GB" sz="28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£65 </a:t>
            </a:r>
          </a:p>
          <a:p>
            <a:pPr algn="ctr">
              <a:lnSpc>
                <a:spcPts val="2000"/>
              </a:lnSpc>
            </a:pPr>
            <a:r>
              <a:rPr lang="en-GB" sz="28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for academic - </a:t>
            </a:r>
            <a:r>
              <a:rPr lang="en-GB" sz="2800" dirty="0" err="1">
                <a:solidFill>
                  <a:schemeClr val="bg1"/>
                </a:solidFill>
                <a:latin typeface="Abadi MT Condensed Extra Bold" panose="020B0A06030101010103" pitchFamily="34" charset="0"/>
              </a:rPr>
              <a:t>PHoCuS</a:t>
            </a:r>
            <a:r>
              <a:rPr lang="en-GB" sz="28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/non-GPs</a:t>
            </a:r>
          </a:p>
        </p:txBody>
      </p:sp>
    </p:spTree>
    <p:extLst>
      <p:ext uri="{BB962C8B-B14F-4D97-AF65-F5344CB8AC3E}">
        <p14:creationId xmlns:p14="http://schemas.microsoft.com/office/powerpoint/2010/main" val="28013047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3F553ADC-5B8C-4FC7-8946-717C4EA2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2205" r="44" b="44774"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2653D6E5-95D9-46F9-98B1-E79A38FA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2205" r="33692" b="87742"/>
          <a:stretch/>
        </p:blipFill>
        <p:spPr>
          <a:xfrm>
            <a:off x="0" y="192947"/>
            <a:ext cx="2857850" cy="130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6AEB9E-2FCC-4A2B-BB22-54C8D79A945E}"/>
              </a:ext>
            </a:extLst>
          </p:cNvPr>
          <p:cNvSpPr/>
          <p:nvPr/>
        </p:nvSpPr>
        <p:spPr>
          <a:xfrm>
            <a:off x="3548543" y="125835"/>
            <a:ext cx="2374085" cy="1174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80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08" y="593098"/>
            <a:ext cx="8019184" cy="5671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0420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29" y="920191"/>
            <a:ext cx="3998816" cy="5671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229" y="920191"/>
            <a:ext cx="3997673" cy="5671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Member benefits when you join us</a:t>
            </a:r>
          </a:p>
        </p:txBody>
      </p:sp>
    </p:spTree>
    <p:extLst>
      <p:ext uri="{BB962C8B-B14F-4D97-AF65-F5344CB8AC3E}">
        <p14:creationId xmlns:p14="http://schemas.microsoft.com/office/powerpoint/2010/main" val="21437004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084" y="920191"/>
            <a:ext cx="3997707" cy="5671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1229" y="920216"/>
            <a:ext cx="3997673" cy="56717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What is Academic Primary Care?</a:t>
            </a:r>
          </a:p>
        </p:txBody>
      </p:sp>
    </p:spTree>
    <p:extLst>
      <p:ext uri="{BB962C8B-B14F-4D97-AF65-F5344CB8AC3E}">
        <p14:creationId xmlns:p14="http://schemas.microsoft.com/office/powerpoint/2010/main" val="14752679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2" y="922975"/>
            <a:ext cx="3994891" cy="56662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019" y="925008"/>
            <a:ext cx="3992090" cy="56621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Organisational map</a:t>
            </a:r>
          </a:p>
        </p:txBody>
      </p:sp>
    </p:spTree>
    <p:extLst>
      <p:ext uri="{BB962C8B-B14F-4D97-AF65-F5344CB8AC3E}">
        <p14:creationId xmlns:p14="http://schemas.microsoft.com/office/powerpoint/2010/main" val="39743287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1" y="922975"/>
            <a:ext cx="3994890" cy="56662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623" y="925008"/>
            <a:ext cx="3990883" cy="56621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Supporting your career</a:t>
            </a:r>
          </a:p>
        </p:txBody>
      </p:sp>
    </p:spTree>
    <p:extLst>
      <p:ext uri="{BB962C8B-B14F-4D97-AF65-F5344CB8AC3E}">
        <p14:creationId xmlns:p14="http://schemas.microsoft.com/office/powerpoint/2010/main" val="26986432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1" y="922974"/>
            <a:ext cx="3994890" cy="56662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623" y="925863"/>
            <a:ext cx="3990883" cy="56604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SAPC Ambassadors</a:t>
            </a:r>
          </a:p>
        </p:txBody>
      </p:sp>
    </p:spTree>
    <p:extLst>
      <p:ext uri="{BB962C8B-B14F-4D97-AF65-F5344CB8AC3E}">
        <p14:creationId xmlns:p14="http://schemas.microsoft.com/office/powerpoint/2010/main" val="262736249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2" y="922974"/>
            <a:ext cx="3994889" cy="56662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567" y="925863"/>
            <a:ext cx="3988995" cy="56604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Special Interest Groups</a:t>
            </a:r>
          </a:p>
        </p:txBody>
      </p:sp>
    </p:spTree>
    <p:extLst>
      <p:ext uri="{BB962C8B-B14F-4D97-AF65-F5344CB8AC3E}">
        <p14:creationId xmlns:p14="http://schemas.microsoft.com/office/powerpoint/2010/main" val="9659154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E4B9-9031-4F16-ACCC-07591BCC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492" y="922975"/>
            <a:ext cx="3994889" cy="56662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CF0D1-7E02-4DA8-8D3C-6F1390D0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567" y="925864"/>
            <a:ext cx="3988995" cy="56604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300F5-FA53-4707-843B-7FAEDFCBCEAA}"/>
              </a:ext>
            </a:extLst>
          </p:cNvPr>
          <p:cNvSpPr txBox="1"/>
          <p:nvPr/>
        </p:nvSpPr>
        <p:spPr>
          <a:xfrm>
            <a:off x="1566290" y="147474"/>
            <a:ext cx="801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badi MT Condensed Extra Bold" panose="020B0A06030101010103" pitchFamily="34" charset="0"/>
              </a:rPr>
              <a:t>Mentorship Scheme</a:t>
            </a:r>
          </a:p>
        </p:txBody>
      </p:sp>
    </p:spTree>
    <p:extLst>
      <p:ext uri="{BB962C8B-B14F-4D97-AF65-F5344CB8AC3E}">
        <p14:creationId xmlns:p14="http://schemas.microsoft.com/office/powerpoint/2010/main" val="220565828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50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Abadi MT Condensed Extra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Orriss</dc:creator>
  <cp:lastModifiedBy>Mark Orriss</cp:lastModifiedBy>
  <cp:revision>16</cp:revision>
  <dcterms:created xsi:type="dcterms:W3CDTF">2019-11-07T10:47:20Z</dcterms:created>
  <dcterms:modified xsi:type="dcterms:W3CDTF">2019-11-15T16:16:36Z</dcterms:modified>
</cp:coreProperties>
</file>